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askerville Display PT Bold" charset="1" panose="02030702080406020203"/>
      <p:regular r:id="rId18"/>
    </p:embeddedFont>
    <p:embeddedFont>
      <p:font typeface="Poppins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Poppins Bold" charset="1" panose="00000800000000000000"/>
      <p:regular r:id="rId22"/>
    </p:embeddedFont>
    <p:embeddedFont>
      <p:font typeface="Baskerville Display PT" charset="1" panose="020306020804060202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11" r="0" b="-116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365" y="-295013"/>
            <a:ext cx="18297365" cy="1500831"/>
            <a:chOff x="0" y="0"/>
            <a:chExt cx="4819059" cy="3952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9059" cy="395281"/>
            </a:xfrm>
            <a:custGeom>
              <a:avLst/>
              <a:gdLst/>
              <a:ahLst/>
              <a:cxnLst/>
              <a:rect r="r" b="b" t="t" l="l"/>
              <a:pathLst>
                <a:path h="395281" w="4819059">
                  <a:moveTo>
                    <a:pt x="0" y="0"/>
                  </a:moveTo>
                  <a:lnTo>
                    <a:pt x="4819059" y="0"/>
                  </a:lnTo>
                  <a:lnTo>
                    <a:pt x="4819059" y="395281"/>
                  </a:lnTo>
                  <a:lnTo>
                    <a:pt x="0" y="395281"/>
                  </a:lnTo>
                  <a:close/>
                </a:path>
              </a:pathLst>
            </a:custGeom>
            <a:solidFill>
              <a:srgbClr val="764F19">
                <a:alpha val="3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9059" cy="442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998871" y="500228"/>
            <a:ext cx="260429" cy="260429"/>
          </a:xfrm>
          <a:custGeom>
            <a:avLst/>
            <a:gdLst/>
            <a:ahLst/>
            <a:cxnLst/>
            <a:rect r="r" b="b" t="t" l="l"/>
            <a:pathLst>
              <a:path h="260429" w="260429">
                <a:moveTo>
                  <a:pt x="0" y="0"/>
                </a:moveTo>
                <a:lnTo>
                  <a:pt x="260429" y="0"/>
                </a:lnTo>
                <a:lnTo>
                  <a:pt x="260429" y="260429"/>
                </a:lnTo>
                <a:lnTo>
                  <a:pt x="0" y="26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3126"/>
            <a:ext cx="504985" cy="362671"/>
          </a:xfrm>
          <a:custGeom>
            <a:avLst/>
            <a:gdLst/>
            <a:ahLst/>
            <a:cxnLst/>
            <a:rect r="r" b="b" t="t" l="l"/>
            <a:pathLst>
              <a:path h="362671" w="504985">
                <a:moveTo>
                  <a:pt x="0" y="0"/>
                </a:moveTo>
                <a:lnTo>
                  <a:pt x="504985" y="0"/>
                </a:lnTo>
                <a:lnTo>
                  <a:pt x="504985" y="362671"/>
                </a:lnTo>
                <a:lnTo>
                  <a:pt x="0" y="3626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70424" y="3590544"/>
            <a:ext cx="10747152" cy="1637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6"/>
              </a:lnSpc>
            </a:pPr>
            <a:r>
              <a:rPr lang="en-US" b="true" sz="11546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Stellar Stays</a:t>
            </a:r>
          </a:p>
        </p:txBody>
      </p:sp>
      <p:sp>
        <p:nvSpPr>
          <p:cNvPr name="AutoShape 9" id="9"/>
          <p:cNvSpPr/>
          <p:nvPr/>
        </p:nvSpPr>
        <p:spPr>
          <a:xfrm>
            <a:off x="5897880" y="5228154"/>
            <a:ext cx="6492240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78554" y="339043"/>
            <a:ext cx="1005277" cy="550837"/>
          </a:xfrm>
          <a:custGeom>
            <a:avLst/>
            <a:gdLst/>
            <a:ahLst/>
            <a:cxnLst/>
            <a:rect r="r" b="b" t="t" l="l"/>
            <a:pathLst>
              <a:path h="550837" w="1005277">
                <a:moveTo>
                  <a:pt x="0" y="0"/>
                </a:moveTo>
                <a:lnTo>
                  <a:pt x="1005277" y="0"/>
                </a:lnTo>
                <a:lnTo>
                  <a:pt x="1005277" y="550837"/>
                </a:lnTo>
                <a:lnTo>
                  <a:pt x="0" y="5508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61875" y="451412"/>
            <a:ext cx="1808549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11963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08791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05618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02446" y="452603"/>
            <a:ext cx="1303172" cy="2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00"/>
              </a:lnSpc>
              <a:spcBef>
                <a:spcPct val="0"/>
              </a:spcBef>
            </a:pPr>
            <a:r>
              <a:rPr lang="en-US" sz="1500" spc="-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0930" y="2795785"/>
            <a:ext cx="5026140" cy="41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28691" y="5839959"/>
            <a:ext cx="982125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 luxury meets comfort</a:t>
            </a:r>
            <a:r>
              <a:rPr lang="en-US" sz="1999" spc="-3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04811" y="8062554"/>
            <a:ext cx="6078379" cy="41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STELLARSTAYS@GMAIL.COM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5169" y="1547718"/>
            <a:ext cx="8261819" cy="8384244"/>
          </a:xfrm>
          <a:custGeom>
            <a:avLst/>
            <a:gdLst/>
            <a:ahLst/>
            <a:cxnLst/>
            <a:rect r="r" b="b" t="t" l="l"/>
            <a:pathLst>
              <a:path h="8384244" w="8261819">
                <a:moveTo>
                  <a:pt x="0" y="0"/>
                </a:moveTo>
                <a:lnTo>
                  <a:pt x="8261820" y="0"/>
                </a:lnTo>
                <a:lnTo>
                  <a:pt x="8261820" y="8384244"/>
                </a:lnTo>
                <a:lnTo>
                  <a:pt x="0" y="8384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9" t="-428" r="-2043" b="-428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1258716" y="198932"/>
            <a:ext cx="12543613" cy="101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1"/>
              </a:lnSpc>
            </a:pPr>
            <a:r>
              <a:rPr lang="en-US" sz="596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3538" y="1547026"/>
            <a:ext cx="7931425" cy="8362475"/>
          </a:xfrm>
          <a:custGeom>
            <a:avLst/>
            <a:gdLst/>
            <a:ahLst/>
            <a:cxnLst/>
            <a:rect r="r" b="b" t="t" l="l"/>
            <a:pathLst>
              <a:path h="8362475" w="7931425">
                <a:moveTo>
                  <a:pt x="0" y="0"/>
                </a:moveTo>
                <a:lnTo>
                  <a:pt x="7931425" y="0"/>
                </a:lnTo>
                <a:lnTo>
                  <a:pt x="7931425" y="8362475"/>
                </a:lnTo>
                <a:lnTo>
                  <a:pt x="0" y="836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7" t="0" r="-1299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993553" y="304122"/>
            <a:ext cx="12543613" cy="92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1"/>
              </a:lnSpc>
            </a:pPr>
            <a:r>
              <a:rPr lang="en-US" sz="536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 DIAGRAM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51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6916" y="3750779"/>
            <a:ext cx="10747152" cy="163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6"/>
              </a:lnSpc>
            </a:pPr>
            <a:r>
              <a:rPr lang="en-US" b="true" sz="11546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6702356" y="5209104"/>
            <a:ext cx="4883288" cy="0"/>
          </a:xfrm>
          <a:prstGeom prst="line">
            <a:avLst/>
          </a:prstGeom>
          <a:ln cap="flat" w="38100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630930" y="2795785"/>
            <a:ext cx="5026140" cy="41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STELLAR STAYS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679636" y="8022674"/>
            <a:ext cx="8966042" cy="123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 BY : FIZA WAJID</a:t>
            </a:r>
          </a:p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ATHAAR FATIMA</a:t>
            </a:r>
          </a:p>
          <a:p>
            <a:pPr algn="ctr">
              <a:lnSpc>
                <a:spcPts val="3294"/>
              </a:lnSpc>
            </a:pPr>
            <a:r>
              <a:rPr lang="en-US" sz="2353" spc="5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               AMBREEN ARSHAD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17130" y="3066402"/>
            <a:ext cx="1404382" cy="1062778"/>
            <a:chOff x="0" y="0"/>
            <a:chExt cx="369878" cy="279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878" cy="279909"/>
            </a:xfrm>
            <a:custGeom>
              <a:avLst/>
              <a:gdLst/>
              <a:ahLst/>
              <a:cxnLst/>
              <a:rect r="r" b="b" t="t" l="l"/>
              <a:pathLst>
                <a:path h="279909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9909"/>
                  </a:lnTo>
                  <a:lnTo>
                    <a:pt x="0" y="27990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9878" cy="327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21511" y="7361126"/>
            <a:ext cx="1404382" cy="1062778"/>
            <a:chOff x="0" y="0"/>
            <a:chExt cx="369878" cy="279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878" cy="279909"/>
            </a:xfrm>
            <a:custGeom>
              <a:avLst/>
              <a:gdLst/>
              <a:ahLst/>
              <a:cxnLst/>
              <a:rect r="r" b="b" t="t" l="l"/>
              <a:pathLst>
                <a:path h="279909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9909"/>
                  </a:lnTo>
                  <a:lnTo>
                    <a:pt x="0" y="279909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9878" cy="3275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34377" y="1274972"/>
            <a:ext cx="6995160" cy="6086153"/>
            <a:chOff x="0" y="0"/>
            <a:chExt cx="812800" cy="707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07178"/>
            </a:xfrm>
            <a:custGeom>
              <a:avLst/>
              <a:gdLst/>
              <a:ahLst/>
              <a:cxnLst/>
              <a:rect r="r" b="b" t="t" l="l"/>
              <a:pathLst>
                <a:path h="70717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07178"/>
                  </a:lnTo>
                  <a:lnTo>
                    <a:pt x="812800" y="70717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39208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3350378"/>
            <a:ext cx="6995160" cy="6086153"/>
            <a:chOff x="0" y="0"/>
            <a:chExt cx="812800" cy="7071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07178"/>
            </a:xfrm>
            <a:custGeom>
              <a:avLst/>
              <a:gdLst/>
              <a:ahLst/>
              <a:cxnLst/>
              <a:rect r="r" b="b" t="t" l="l"/>
              <a:pathLst>
                <a:path h="707178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707178"/>
                  </a:lnTo>
                  <a:lnTo>
                    <a:pt x="812800" y="707178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-15233" t="0" r="-15233" b="0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489978" y="937073"/>
            <a:ext cx="11488430" cy="117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 b="true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Welcome to Our Hotel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28700" y="2110881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91558" y="2463283"/>
            <a:ext cx="35413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B38C6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IDEA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2825" y="3932030"/>
            <a:ext cx="8644931" cy="486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6"/>
              </a:lnSpc>
            </a:pPr>
            <a:r>
              <a:rPr lang="en-US" sz="30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Customers: </a:t>
            </a:r>
            <a:r>
              <a:rPr lang="en-US" sz="30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Offers an intuitive platform for booking, viewing menus, placing orders, and giving feedback, ensuring a seamless dining experience.</a:t>
            </a:r>
          </a:p>
          <a:p>
            <a:pPr algn="ctr">
              <a:lnSpc>
                <a:spcPts val="4286"/>
              </a:lnSpc>
            </a:pPr>
          </a:p>
          <a:p>
            <a:pPr algn="ctr">
              <a:lnSpc>
                <a:spcPts val="4286"/>
              </a:lnSpc>
            </a:pPr>
            <a:r>
              <a:rPr lang="en-US" sz="30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Staff</a:t>
            </a:r>
            <a:r>
              <a:rPr lang="en-US" sz="306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Simplifies services and order management, billing, inventory tracking, and reporting, allowing staff to focus on excellent service and reduce operational errors.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93640" y="583212"/>
            <a:ext cx="8461952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5"/>
              </a:lnSpc>
            </a:pPr>
            <a:r>
              <a:rPr lang="en-US" b="true" sz="8344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USE CASES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92085" y="2831547"/>
            <a:ext cx="886691" cy="88669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39504" y="2855606"/>
            <a:ext cx="886691" cy="88669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2085" y="4220678"/>
            <a:ext cx="886691" cy="88669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639504" y="4263653"/>
            <a:ext cx="886691" cy="88669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2085" y="5654502"/>
            <a:ext cx="876404" cy="87640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39504" y="5716526"/>
            <a:ext cx="876404" cy="87640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92085" y="7121281"/>
            <a:ext cx="876404" cy="87640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39504" y="7164256"/>
            <a:ext cx="876404" cy="87640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071855" y="6003482"/>
            <a:ext cx="3198653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CHECKIN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21520" y="4519697"/>
            <a:ext cx="3198653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GIVE FEEDBACK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071855" y="3101277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BOOKING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89700" y="8852032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REQUEST SERVICES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93762" y="5919088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REPORT STOCK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19274" y="6003482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MAKE PAYMNET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71855" y="7399901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ORDER FOOD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20758" y="7451211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MANAGE ROOMS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6557" y="2930834"/>
            <a:ext cx="737747" cy="6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3625">
                <a:solidFill>
                  <a:srgbClr val="FFFFFF">
                    <a:alpha val="82745"/>
                  </a:srgbClr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713976" y="2954893"/>
            <a:ext cx="737747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>
                    <a:alpha val="82745"/>
                  </a:srgbClr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2085" y="4320067"/>
            <a:ext cx="886691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39504" y="4363041"/>
            <a:ext cx="886691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92085" y="5751853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39504" y="5813877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2085" y="7218632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639504" y="7261607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09</a:t>
            </a:r>
          </a:p>
        </p:txBody>
      </p:sp>
      <p:sp>
        <p:nvSpPr>
          <p:cNvPr name="AutoShape 43" id="43"/>
          <p:cNvSpPr/>
          <p:nvPr/>
        </p:nvSpPr>
        <p:spPr>
          <a:xfrm>
            <a:off x="6200565" y="1742770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492085" y="8568936"/>
            <a:ext cx="886691" cy="88669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2071855" y="4552646"/>
            <a:ext cx="3198653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CANCEL BOOKING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66557" y="8668224"/>
            <a:ext cx="737747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>
                    <a:alpha val="82745"/>
                  </a:srgbClr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05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6639504" y="8659536"/>
            <a:ext cx="886691" cy="88669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4261922" y="8934394"/>
            <a:ext cx="3198653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 BILL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713976" y="8758823"/>
            <a:ext cx="737747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>
                    <a:alpha val="82745"/>
                  </a:srgbClr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10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2613993" y="2855606"/>
            <a:ext cx="886691" cy="88669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613993" y="4244737"/>
            <a:ext cx="886691" cy="88669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613993" y="5678561"/>
            <a:ext cx="876404" cy="876404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2613993" y="7145340"/>
            <a:ext cx="876404" cy="876404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8221520" y="8719718"/>
            <a:ext cx="3729299" cy="64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HANDLE RESTAURANT SERVICES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4193762" y="3125336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 FEEDBACK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193762" y="4420191"/>
            <a:ext cx="2703940" cy="64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HANDLE GYM SERVICES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193762" y="7451211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UPDATE INVENTORY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688465" y="2954893"/>
            <a:ext cx="737747" cy="62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3625">
                <a:solidFill>
                  <a:srgbClr val="FFFFFF">
                    <a:alpha val="82745"/>
                  </a:srgbClr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11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613993" y="4344126"/>
            <a:ext cx="886691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613993" y="5775912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13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2613993" y="7242692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14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12613993" y="8612294"/>
            <a:ext cx="876404" cy="876404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46F25"/>
              </a:solidFill>
              <a:prstDash val="solid"/>
              <a:miter/>
            </a:ln>
          </p:spPr>
        </p:sp>
        <p:sp>
          <p:nvSpPr>
            <p:cNvPr name="TextBox 76" id="7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8219274" y="3106468"/>
            <a:ext cx="2703940" cy="3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  <a:spcBef>
                <a:spcPct val="0"/>
              </a:spcBef>
            </a:pPr>
            <a:r>
              <a:rPr lang="en-US" b="true" sz="20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CHECKOUT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2613993" y="8709645"/>
            <a:ext cx="876404" cy="62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362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15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78" y="1381044"/>
            <a:ext cx="1404382" cy="1056360"/>
            <a:chOff x="0" y="0"/>
            <a:chExt cx="369878" cy="2782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9878" cy="278218"/>
            </a:xfrm>
            <a:custGeom>
              <a:avLst/>
              <a:gdLst/>
              <a:ahLst/>
              <a:cxnLst/>
              <a:rect r="r" b="b" t="t" l="l"/>
              <a:pathLst>
                <a:path h="278218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8218"/>
                  </a:lnTo>
                  <a:lnTo>
                    <a:pt x="0" y="278218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69878" cy="32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01190" y="8380172"/>
            <a:ext cx="1404382" cy="1056360"/>
            <a:chOff x="0" y="0"/>
            <a:chExt cx="369878" cy="278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878" cy="278218"/>
            </a:xfrm>
            <a:custGeom>
              <a:avLst/>
              <a:gdLst/>
              <a:ahLst/>
              <a:cxnLst/>
              <a:rect r="r" b="b" t="t" l="l"/>
              <a:pathLst>
                <a:path h="278218" w="369878">
                  <a:moveTo>
                    <a:pt x="0" y="0"/>
                  </a:moveTo>
                  <a:lnTo>
                    <a:pt x="369878" y="0"/>
                  </a:lnTo>
                  <a:lnTo>
                    <a:pt x="369878" y="278218"/>
                  </a:lnTo>
                  <a:lnTo>
                    <a:pt x="0" y="278218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69878" cy="32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403254" y="3134285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32101" y="920949"/>
            <a:ext cx="10335884" cy="8375472"/>
          </a:xfrm>
          <a:custGeom>
            <a:avLst/>
            <a:gdLst/>
            <a:ahLst/>
            <a:cxnLst/>
            <a:rect r="r" b="b" t="t" l="l"/>
            <a:pathLst>
              <a:path h="8375472" w="10335884">
                <a:moveTo>
                  <a:pt x="0" y="0"/>
                </a:moveTo>
                <a:lnTo>
                  <a:pt x="10335885" y="0"/>
                </a:lnTo>
                <a:lnTo>
                  <a:pt x="10335885" y="8375472"/>
                </a:lnTo>
                <a:lnTo>
                  <a:pt x="0" y="8375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403254" y="793701"/>
            <a:ext cx="5725831" cy="232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 b="true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About Our Hotel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7986" y="4369533"/>
            <a:ext cx="8198120" cy="3807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246" indent="-262623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32" spc="-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</a:t>
            </a:r>
            <a:r>
              <a:rPr lang="en-US" b="true" sz="2432" spc="-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irst Screen: </a:t>
            </a:r>
            <a:r>
              <a:rPr lang="en-US" sz="2432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Features Staff and Guest buttons.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46" indent="-262623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32" spc="-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Staff Button:</a:t>
            </a:r>
            <a:r>
              <a:rPr lang="en-US" sz="2432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Opens the Staff Interface for managing hotel operations.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25246" indent="-262623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32" spc="-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Guest Button:</a:t>
            </a:r>
            <a:r>
              <a:rPr lang="en-US" sz="2432" spc="-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Opens the Guest Interface for booking rooms, feedback, and hotel services.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>
              <a:lnSpc>
                <a:spcPts val="275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9679" y="9296421"/>
            <a:ext cx="532278" cy="5322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46F25">
                <a:alpha val="5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2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50513" y="759421"/>
            <a:ext cx="7997098" cy="117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5"/>
              </a:lnSpc>
            </a:pPr>
            <a:r>
              <a:rPr lang="en-US" sz="8344" spc="-166" b="true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MAIN ACTORS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2451" y="4015241"/>
            <a:ext cx="1086735" cy="878067"/>
            <a:chOff x="0" y="0"/>
            <a:chExt cx="286218" cy="231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50513" y="9249556"/>
            <a:ext cx="1086735" cy="878067"/>
            <a:chOff x="0" y="0"/>
            <a:chExt cx="286218" cy="2312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93880" y="4339091"/>
            <a:ext cx="7721824" cy="5685230"/>
            <a:chOff x="0" y="0"/>
            <a:chExt cx="1198831" cy="8826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98831" cy="882645"/>
            </a:xfrm>
            <a:custGeom>
              <a:avLst/>
              <a:gdLst/>
              <a:ahLst/>
              <a:cxnLst/>
              <a:rect r="r" b="b" t="t" l="l"/>
              <a:pathLst>
                <a:path h="882645" w="1198831">
                  <a:moveTo>
                    <a:pt x="0" y="0"/>
                  </a:moveTo>
                  <a:lnTo>
                    <a:pt x="1198831" y="0"/>
                  </a:lnTo>
                  <a:lnTo>
                    <a:pt x="1198831" y="882645"/>
                  </a:lnTo>
                  <a:lnTo>
                    <a:pt x="0" y="882645"/>
                  </a:lnTo>
                  <a:close/>
                </a:path>
              </a:pathLst>
            </a:custGeom>
            <a:blipFill>
              <a:blip r:embed="rId2"/>
              <a:stretch>
                <a:fillRect l="0" t="-4353" r="0" b="-4353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821622" y="5141074"/>
            <a:ext cx="1086735" cy="878067"/>
            <a:chOff x="0" y="0"/>
            <a:chExt cx="286218" cy="231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3945" y="423975"/>
            <a:ext cx="1086735" cy="878067"/>
            <a:chOff x="0" y="0"/>
            <a:chExt cx="286218" cy="2312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6218" cy="231260"/>
            </a:xfrm>
            <a:custGeom>
              <a:avLst/>
              <a:gdLst/>
              <a:ahLst/>
              <a:cxnLst/>
              <a:rect r="r" b="b" t="t" l="l"/>
              <a:pathLst>
                <a:path h="231260" w="286218">
                  <a:moveTo>
                    <a:pt x="0" y="0"/>
                  </a:moveTo>
                  <a:lnTo>
                    <a:pt x="286218" y="0"/>
                  </a:lnTo>
                  <a:lnTo>
                    <a:pt x="286218" y="231260"/>
                  </a:lnTo>
                  <a:lnTo>
                    <a:pt x="0" y="231260"/>
                  </a:lnTo>
                  <a:close/>
                </a:path>
              </a:pathLst>
            </a:custGeom>
            <a:solidFill>
              <a:srgbClr val="A46F25">
                <a:alpha val="4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86218" cy="278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2124" y="664171"/>
            <a:ext cx="7745794" cy="5128194"/>
            <a:chOff x="0" y="0"/>
            <a:chExt cx="1110365" cy="7351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0365" cy="735130"/>
            </a:xfrm>
            <a:custGeom>
              <a:avLst/>
              <a:gdLst/>
              <a:ahLst/>
              <a:cxnLst/>
              <a:rect r="r" b="b" t="t" l="l"/>
              <a:pathLst>
                <a:path h="735130" w="1110365">
                  <a:moveTo>
                    <a:pt x="0" y="0"/>
                  </a:moveTo>
                  <a:lnTo>
                    <a:pt x="1110365" y="0"/>
                  </a:lnTo>
                  <a:lnTo>
                    <a:pt x="1110365" y="735130"/>
                  </a:lnTo>
                  <a:lnTo>
                    <a:pt x="0" y="735130"/>
                  </a:lnTo>
                  <a:close/>
                </a:path>
              </a:pathLst>
            </a:custGeom>
            <a:blipFill>
              <a:blip r:embed="rId3"/>
              <a:stretch>
                <a:fillRect l="0" t="-10969" r="0" b="-10969"/>
              </a:stretch>
            </a:blipFill>
            <a:ln w="38100" cap="sq">
              <a:solidFill>
                <a:srgbClr val="764F19"/>
              </a:solidFill>
              <a:prstDash val="solid"/>
              <a:miter/>
            </a:ln>
          </p:spPr>
        </p:sp>
      </p:grpSp>
      <p:sp>
        <p:nvSpPr>
          <p:cNvPr name="AutoShape 22" id="22"/>
          <p:cNvSpPr/>
          <p:nvPr/>
        </p:nvSpPr>
        <p:spPr>
          <a:xfrm>
            <a:off x="9144000" y="1947554"/>
            <a:ext cx="1533555" cy="0"/>
          </a:xfrm>
          <a:prstGeom prst="line">
            <a:avLst/>
          </a:prstGeom>
          <a:ln cap="flat" w="28575">
            <a:solidFill>
              <a:srgbClr val="A46F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9355177" y="3171118"/>
            <a:ext cx="4007742" cy="84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5749" indent="-557875" lvl="1">
              <a:lnSpc>
                <a:spcPts val="6304"/>
              </a:lnSpc>
              <a:spcBef>
                <a:spcPct val="0"/>
              </a:spcBef>
              <a:buAutoNum type="arabicPeriod" startAt="1"/>
            </a:pPr>
            <a:r>
              <a:rPr lang="en-US" b="true" sz="51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GUEST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011440"/>
            <a:ext cx="3666320" cy="881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8"/>
              </a:lnSpc>
              <a:spcBef>
                <a:spcPct val="0"/>
              </a:spcBef>
            </a:pPr>
            <a:r>
              <a:rPr lang="en-US" sz="536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</a:t>
            </a:r>
            <a:r>
              <a:rPr lang="en-US" b="true" sz="536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STAFF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2073" y="7220045"/>
            <a:ext cx="7655844" cy="234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MANAGER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CREW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RESTAURANT STAFF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 spc="-3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GYM MANAGER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7204" y="2805076"/>
            <a:ext cx="7986765" cy="6453224"/>
          </a:xfrm>
          <a:custGeom>
            <a:avLst/>
            <a:gdLst/>
            <a:ahLst/>
            <a:cxnLst/>
            <a:rect r="r" b="b" t="t" l="l"/>
            <a:pathLst>
              <a:path h="6453224" w="7986765">
                <a:moveTo>
                  <a:pt x="0" y="0"/>
                </a:moveTo>
                <a:lnTo>
                  <a:pt x="7986765" y="0"/>
                </a:lnTo>
                <a:lnTo>
                  <a:pt x="7986765" y="6453224"/>
                </a:lnTo>
                <a:lnTo>
                  <a:pt x="0" y="645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311" y="2805076"/>
            <a:ext cx="8032538" cy="6453224"/>
          </a:xfrm>
          <a:custGeom>
            <a:avLst/>
            <a:gdLst/>
            <a:ahLst/>
            <a:cxnLst/>
            <a:rect r="r" b="b" t="t" l="l"/>
            <a:pathLst>
              <a:path h="6453224" w="8032538">
                <a:moveTo>
                  <a:pt x="0" y="0"/>
                </a:moveTo>
                <a:lnTo>
                  <a:pt x="8032538" y="0"/>
                </a:lnTo>
                <a:lnTo>
                  <a:pt x="8032538" y="6453224"/>
                </a:lnTo>
                <a:lnTo>
                  <a:pt x="0" y="6453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076138" y="885825"/>
            <a:ext cx="13353536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FEEDBACK - BILL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21482" y="2527788"/>
            <a:ext cx="8066358" cy="6542829"/>
          </a:xfrm>
          <a:custGeom>
            <a:avLst/>
            <a:gdLst/>
            <a:ahLst/>
            <a:cxnLst/>
            <a:rect r="r" b="b" t="t" l="l"/>
            <a:pathLst>
              <a:path h="6542829" w="8066358">
                <a:moveTo>
                  <a:pt x="0" y="0"/>
                </a:moveTo>
                <a:lnTo>
                  <a:pt x="8066358" y="0"/>
                </a:lnTo>
                <a:lnTo>
                  <a:pt x="8066358" y="6542829"/>
                </a:lnTo>
                <a:lnTo>
                  <a:pt x="0" y="6542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261" y="2527788"/>
            <a:ext cx="8131200" cy="6542829"/>
          </a:xfrm>
          <a:custGeom>
            <a:avLst/>
            <a:gdLst/>
            <a:ahLst/>
            <a:cxnLst/>
            <a:rect r="r" b="b" t="t" l="l"/>
            <a:pathLst>
              <a:path h="6542829" w="8131200">
                <a:moveTo>
                  <a:pt x="0" y="0"/>
                </a:moveTo>
                <a:lnTo>
                  <a:pt x="8131200" y="0"/>
                </a:lnTo>
                <a:lnTo>
                  <a:pt x="8131200" y="6542829"/>
                </a:lnTo>
                <a:lnTo>
                  <a:pt x="0" y="6542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0272" y="544238"/>
            <a:ext cx="8265319" cy="90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REPORT/UPDATE STOCK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92440" y="544238"/>
            <a:ext cx="6408182" cy="90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HANDLE SERVICES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617" y="1803314"/>
            <a:ext cx="8816383" cy="2297849"/>
          </a:xfrm>
          <a:custGeom>
            <a:avLst/>
            <a:gdLst/>
            <a:ahLst/>
            <a:cxnLst/>
            <a:rect r="r" b="b" t="t" l="l"/>
            <a:pathLst>
              <a:path h="2297849" w="8816383">
                <a:moveTo>
                  <a:pt x="0" y="0"/>
                </a:moveTo>
                <a:lnTo>
                  <a:pt x="8816383" y="0"/>
                </a:lnTo>
                <a:lnTo>
                  <a:pt x="8816383" y="2297849"/>
                </a:lnTo>
                <a:lnTo>
                  <a:pt x="0" y="2297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786" b="-40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7617" y="4348813"/>
            <a:ext cx="8816383" cy="2361347"/>
          </a:xfrm>
          <a:custGeom>
            <a:avLst/>
            <a:gdLst/>
            <a:ahLst/>
            <a:cxnLst/>
            <a:rect r="r" b="b" t="t" l="l"/>
            <a:pathLst>
              <a:path h="2361347" w="8816383">
                <a:moveTo>
                  <a:pt x="0" y="0"/>
                </a:moveTo>
                <a:lnTo>
                  <a:pt x="8816383" y="0"/>
                </a:lnTo>
                <a:lnTo>
                  <a:pt x="8816383" y="2361347"/>
                </a:lnTo>
                <a:lnTo>
                  <a:pt x="0" y="2361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740" b="-3657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7617" y="6957810"/>
            <a:ext cx="8816383" cy="2318062"/>
          </a:xfrm>
          <a:custGeom>
            <a:avLst/>
            <a:gdLst/>
            <a:ahLst/>
            <a:cxnLst/>
            <a:rect r="r" b="b" t="t" l="l"/>
            <a:pathLst>
              <a:path h="2318062" w="8816383">
                <a:moveTo>
                  <a:pt x="0" y="0"/>
                </a:moveTo>
                <a:lnTo>
                  <a:pt x="8816383" y="0"/>
                </a:lnTo>
                <a:lnTo>
                  <a:pt x="8816383" y="2318062"/>
                </a:lnTo>
                <a:lnTo>
                  <a:pt x="0" y="231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786" b="-389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6506" y="1803314"/>
            <a:ext cx="8029041" cy="2297849"/>
          </a:xfrm>
          <a:custGeom>
            <a:avLst/>
            <a:gdLst/>
            <a:ahLst/>
            <a:cxnLst/>
            <a:rect r="r" b="b" t="t" l="l"/>
            <a:pathLst>
              <a:path h="2297849" w="8029041">
                <a:moveTo>
                  <a:pt x="0" y="0"/>
                </a:moveTo>
                <a:lnTo>
                  <a:pt x="8029041" y="0"/>
                </a:lnTo>
                <a:lnTo>
                  <a:pt x="8029041" y="2297849"/>
                </a:lnTo>
                <a:lnTo>
                  <a:pt x="0" y="2297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3" t="0" r="-32938" b="-447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66506" y="4348813"/>
            <a:ext cx="8029041" cy="2361347"/>
          </a:xfrm>
          <a:custGeom>
            <a:avLst/>
            <a:gdLst/>
            <a:ahLst/>
            <a:cxnLst/>
            <a:rect r="r" b="b" t="t" l="l"/>
            <a:pathLst>
              <a:path h="2361347" w="8029041">
                <a:moveTo>
                  <a:pt x="0" y="0"/>
                </a:moveTo>
                <a:lnTo>
                  <a:pt x="8029041" y="0"/>
                </a:lnTo>
                <a:lnTo>
                  <a:pt x="8029041" y="2361347"/>
                </a:lnTo>
                <a:lnTo>
                  <a:pt x="0" y="2361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8388" b="-349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309832" y="32978"/>
            <a:ext cx="1471977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CHECKIN / CHECKOUT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36186" y="2135235"/>
            <a:ext cx="8680520" cy="7123065"/>
          </a:xfrm>
          <a:custGeom>
            <a:avLst/>
            <a:gdLst/>
            <a:ahLst/>
            <a:cxnLst/>
            <a:rect r="r" b="b" t="t" l="l"/>
            <a:pathLst>
              <a:path h="7123065" w="8680520">
                <a:moveTo>
                  <a:pt x="0" y="0"/>
                </a:moveTo>
                <a:lnTo>
                  <a:pt x="8680520" y="0"/>
                </a:lnTo>
                <a:lnTo>
                  <a:pt x="8680520" y="7123065"/>
                </a:lnTo>
                <a:lnTo>
                  <a:pt x="0" y="712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2423701" y="355606"/>
            <a:ext cx="14719774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SEQUENCE DIAGRAM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DAGXenpZ_-c</dc:identifier>
  <dcterms:modified xsi:type="dcterms:W3CDTF">2011-08-01T06:04:30Z</dcterms:modified>
  <cp:revision>1</cp:revision>
  <dc:title>Stellar Stays</dc:title>
</cp:coreProperties>
</file>